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190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726925808"/>
        <c:axId val="726930904"/>
        <c:axId val="0"/>
      </c:bar3DChart>
      <c:catAx>
        <c:axId val="7269258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6930904"/>
        <c:crosses val="autoZero"/>
        <c:auto val="1"/>
        <c:lblAlgn val="ctr"/>
        <c:lblOffset val="100"/>
        <c:noMultiLvlLbl val="0"/>
      </c:catAx>
      <c:valAx>
        <c:axId val="72693090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6925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562100" y="7543800"/>
            <a:ext cx="30556200" cy="26898600"/>
          </a:xfrm>
          <a:prstGeom prst="roundRect">
            <a:avLst>
              <a:gd name="adj" fmla="val 3005"/>
            </a:avLst>
          </a:prstGeom>
          <a:solidFill>
            <a:srgbClr val="FFFFFF">
              <a:alpha val="70000"/>
            </a:srgbClr>
          </a:solidFill>
          <a:ln w="25400" cap="flat" cmpd="sng" algn="ctr">
            <a:solidFill>
              <a:schemeClr val="accent2"/>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04800"/>
            <a:ext cx="26898600" cy="5105400"/>
          </a:xfrm>
          <a:prstGeom prst="roundRect">
            <a:avLst/>
          </a:prstGeom>
          <a:solidFill>
            <a:srgbClr val="FFFFFF">
              <a:alpha val="70000"/>
            </a:srgbClr>
          </a:solidFill>
          <a:ln w="25400" cap="flat" cmpd="sng" algn="ctr">
            <a:solidFill>
              <a:schemeClr val="accent2"/>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br>
              <a:rPr lang="en-US" sz="8000" b="1" dirty="0" smtClean="0">
                <a:solidFill>
                  <a:schemeClr val="tx2"/>
                </a:solidFill>
                <a:effectLst>
                  <a:outerShdw blurRad="38100" dist="38100" dir="2700000" algn="tl">
                    <a:srgbClr val="000000">
                      <a:alpha val="43137"/>
                    </a:srgbClr>
                  </a:outerShdw>
                </a:effectLst>
                <a:latin typeface="Arial Black" pitchFamily="34" charset="0"/>
              </a:rPr>
            </a:b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p>
          <a:p>
            <a:pPr algn="ctr" defTabSz="3760788">
              <a:spcBef>
                <a:spcPct val="50000"/>
              </a:spcBef>
              <a:defRPr/>
            </a:pP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31"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3497723381"/>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1354386672"/>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375</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38</cp:revision>
  <dcterms:created xsi:type="dcterms:W3CDTF">2012-03-16T16:35:55Z</dcterms:created>
  <dcterms:modified xsi:type="dcterms:W3CDTF">2017-04-06T15:17:39Z</dcterms:modified>
</cp:coreProperties>
</file>